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E57753-4285-9C47-A7FD-E49C29F06EEB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0E56EC-B251-0A4C-AAF6-29506E38A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 bldLvl="5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Law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“Ethics and the Law”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Morality and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Morality – the values that govern a society’s attitude toward right and wrong. (social values)</a:t>
            </a:r>
          </a:p>
          <a:p>
            <a:r>
              <a:rPr lang="en-US" sz="3600" dirty="0" smtClean="0"/>
              <a:t>Ethics – attempts to develop the means for determining what those values should be (rules for keeping the values)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Ethical Decisions Are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Feelings and Opinions</a:t>
            </a:r>
          </a:p>
          <a:p>
            <a:r>
              <a:rPr lang="en-US" dirty="0" smtClean="0"/>
              <a:t>The Greatest Good</a:t>
            </a:r>
          </a:p>
          <a:p>
            <a:pPr lvl="1"/>
            <a:r>
              <a:rPr lang="en-US" dirty="0" smtClean="0"/>
              <a:t>The greatest number of people affected by the action</a:t>
            </a:r>
          </a:p>
          <a:p>
            <a:pPr lvl="1"/>
            <a:r>
              <a:rPr lang="en-US" dirty="0" smtClean="0"/>
              <a:t>The more good that results, the more ethical the action</a:t>
            </a:r>
          </a:p>
          <a:p>
            <a:pPr lvl="1"/>
            <a:r>
              <a:rPr lang="en-US" dirty="0" smtClean="0"/>
              <a:t>The more bad the results, the less ethical the action</a:t>
            </a:r>
          </a:p>
          <a:p>
            <a:r>
              <a:rPr lang="en-US" dirty="0" smtClean="0"/>
              <a:t>The Golden Rule</a:t>
            </a:r>
          </a:p>
          <a:p>
            <a:pPr lvl="1"/>
            <a:r>
              <a:rPr lang="en-US" dirty="0" smtClean="0"/>
              <a:t>“Do unto others as you would have them do unto you”</a:t>
            </a:r>
          </a:p>
          <a:p>
            <a:pPr lvl="1"/>
            <a:r>
              <a:rPr lang="en-US" dirty="0" smtClean="0"/>
              <a:t>Put yourself in the other person’s position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LAW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62500" lnSpcReduction="20000"/>
          </a:bodyPr>
          <a:lstStyle/>
          <a:p>
            <a:r>
              <a:rPr lang="en-US" sz="5000" dirty="0" smtClean="0"/>
              <a:t>LAW – </a:t>
            </a:r>
          </a:p>
          <a:p>
            <a:pPr lvl="2"/>
            <a:r>
              <a:rPr lang="en-US" sz="5000" dirty="0" smtClean="0"/>
              <a:t>Consists of rules of conduct established by the government of a society to maintain stability and justice in that society.</a:t>
            </a:r>
          </a:p>
          <a:p>
            <a:pPr lvl="2"/>
            <a:r>
              <a:rPr lang="en-US" sz="5000" dirty="0" smtClean="0"/>
              <a:t>Provides a means of enforcing these rights and duties through law enforcement agencies, courts legislatures and regulatory agencies.</a:t>
            </a:r>
          </a:p>
          <a:p>
            <a:pPr lvl="2"/>
            <a:r>
              <a:rPr lang="en-US" sz="5000" dirty="0" smtClean="0"/>
              <a:t>Give the power to punish people for doing things that are wrong.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59" dirty="0" smtClean="0"/>
              <a:t>LAW –</a:t>
            </a:r>
          </a:p>
          <a:p>
            <a:pPr lvl="2"/>
            <a:r>
              <a:rPr lang="en-US" sz="3459" dirty="0" smtClean="0"/>
              <a:t>Is made by the people</a:t>
            </a:r>
          </a:p>
          <a:p>
            <a:pPr lvl="3"/>
            <a:r>
              <a:rPr lang="en-US" sz="3459" dirty="0" smtClean="0"/>
              <a:t>Not perfect</a:t>
            </a:r>
          </a:p>
          <a:p>
            <a:pPr lvl="3"/>
            <a:r>
              <a:rPr lang="en-US" sz="3459" dirty="0" smtClean="0"/>
              <a:t>Judges and legislators bring their own personal opinions and their own views on ethics and morality to the lawmaking process (at times ethics and laws will conflict)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Law comes from different sources:</a:t>
            </a:r>
          </a:p>
          <a:p>
            <a:pPr lvl="1"/>
            <a:r>
              <a:rPr lang="en-US" sz="3200" dirty="0" smtClean="0"/>
              <a:t>Federal and State Constitutions</a:t>
            </a:r>
          </a:p>
          <a:p>
            <a:pPr lvl="1"/>
            <a:r>
              <a:rPr lang="en-US" sz="3200" dirty="0" smtClean="0"/>
              <a:t>English Common Law (except in </a:t>
            </a:r>
            <a:r>
              <a:rPr lang="en-US" sz="3200" dirty="0" err="1" smtClean="0"/>
              <a:t>Lousiana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Statutes</a:t>
            </a:r>
          </a:p>
          <a:p>
            <a:pPr lvl="1"/>
            <a:r>
              <a:rPr lang="en-US" sz="3200" dirty="0" smtClean="0"/>
              <a:t>Court decisions</a:t>
            </a:r>
          </a:p>
          <a:p>
            <a:pPr lvl="1"/>
            <a:r>
              <a:rPr lang="en-US" sz="3200" dirty="0" smtClean="0"/>
              <a:t>Administrative Law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Constitution – document which spells out the principles by which that country’s government operates</a:t>
            </a:r>
          </a:p>
          <a:p>
            <a:r>
              <a:rPr lang="en-US" sz="2700" dirty="0" smtClean="0"/>
              <a:t>Common Law – decision of the early law courts developed in England, based on customs.  They are characterized by the practice of deciding cases on precedent.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700" dirty="0" smtClean="0"/>
              <a:t>US Constitution – sets forth the fundamental rights of citizens, defines limits for federal and state governments to pass laws within.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Equal Protection Clause – (14th Amendment) – no state shall deprive any person life, liberty or property without due process of the law; nor deny any person within its jurisdiction the equal protection</a:t>
            </a:r>
          </a:p>
          <a:p>
            <a:r>
              <a:rPr lang="en-US" dirty="0" smtClean="0"/>
              <a:t>Precedent – when a judge is required to follow an earlier court decision when deciding a case with similar circumstances.</a:t>
            </a:r>
          </a:p>
          <a:p>
            <a:r>
              <a:rPr lang="en-US" dirty="0" smtClean="0"/>
              <a:t>Statute – law specifically passed by a governing body created for that purpose. A statute may force you to do something.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Legislature – body of lawmakers, which has the job of </a:t>
            </a:r>
            <a:r>
              <a:rPr lang="en-US" smtClean="0"/>
              <a:t>creating or </a:t>
            </a:r>
            <a:r>
              <a:rPr lang="en-US" dirty="0" smtClean="0"/>
              <a:t>passing statutory law.</a:t>
            </a:r>
          </a:p>
          <a:p>
            <a:r>
              <a:rPr lang="en-US" dirty="0" smtClean="0"/>
              <a:t>Unconstitutional – action or law that is no longer valid.</a:t>
            </a:r>
          </a:p>
          <a:p>
            <a:r>
              <a:rPr lang="en-US" dirty="0" smtClean="0"/>
              <a:t>Administrative Law – those rules and procedures established by regulatory agencies</a:t>
            </a:r>
          </a:p>
          <a:p>
            <a:pPr lvl="1"/>
            <a:r>
              <a:rPr lang="en-US" dirty="0" smtClean="0"/>
              <a:t>Administrative Agencies –</a:t>
            </a:r>
          </a:p>
          <a:p>
            <a:pPr lvl="2"/>
            <a:r>
              <a:rPr lang="en-US" dirty="0" smtClean="0"/>
              <a:t>Make their own rules</a:t>
            </a:r>
          </a:p>
          <a:p>
            <a:pPr lvl="2"/>
            <a:r>
              <a:rPr lang="en-US" dirty="0" smtClean="0"/>
              <a:t>Enforce their rules</a:t>
            </a:r>
          </a:p>
          <a:p>
            <a:pPr lvl="2"/>
            <a:r>
              <a:rPr lang="en-US" dirty="0" smtClean="0"/>
              <a:t>Investigate violations of their rules</a:t>
            </a:r>
          </a:p>
          <a:p>
            <a:pPr lvl="2"/>
            <a:r>
              <a:rPr lang="en-US" dirty="0" smtClean="0"/>
              <a:t>Decide guilt or innocence of those who violate their rules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23286</TotalTime>
  <Words>464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Business Law Chapter 1</vt:lpstr>
      <vt:lpstr>Morality and Ethics</vt:lpstr>
      <vt:lpstr>Ways Ethical Decisions Are Made</vt:lpstr>
      <vt:lpstr>LAW and Sources</vt:lpstr>
      <vt:lpstr>LAW and Sources</vt:lpstr>
      <vt:lpstr>Sources of Law</vt:lpstr>
      <vt:lpstr>Sources of Law</vt:lpstr>
      <vt:lpstr>Sources of Law</vt:lpstr>
      <vt:lpstr>Sources of Law</vt:lpstr>
    </vt:vector>
  </TitlesOfParts>
  <Company>Tecumseh Local Schools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 Chapter 1</dc:title>
  <dc:creator>Tecumseh High School</dc:creator>
  <cp:lastModifiedBy>Tecumseh High School</cp:lastModifiedBy>
  <cp:revision>5</cp:revision>
  <dcterms:created xsi:type="dcterms:W3CDTF">2014-01-23T15:27:55Z</dcterms:created>
  <dcterms:modified xsi:type="dcterms:W3CDTF">2014-01-24T15:51:08Z</dcterms:modified>
</cp:coreProperties>
</file>